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6858000" cy="9906000" type="A4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23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45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24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26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85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38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79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56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78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3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34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16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A50D9-82B3-4C75-89F9-98381A10554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6D3B1-9D04-4808-A23A-B7D86480BF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58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97" y="0"/>
            <a:ext cx="7200194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9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97" y="0"/>
            <a:ext cx="7200194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89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97" y="0"/>
            <a:ext cx="7200194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00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89" y="0"/>
            <a:ext cx="7337778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69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89" y="0"/>
            <a:ext cx="7337778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42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97" y="0"/>
            <a:ext cx="7200194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18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77" y="0"/>
            <a:ext cx="7408863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46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97" y="0"/>
            <a:ext cx="7200194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40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97" y="0"/>
            <a:ext cx="7200194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99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TRA FOTOGRAFICA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97" y="0"/>
            <a:ext cx="7200194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99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 (21x29,7 cm)</PresentationFormat>
  <Paragraphs>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2017-04-10T13:05:15Z</dcterms:created>
  <dcterms:modified xsi:type="dcterms:W3CDTF">2017-04-10T13:22:43Z</dcterms:modified>
</cp:coreProperties>
</file>